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F70D-EDDD-467F-94FF-60FE760FA8C3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1FAA-F1EB-4ACD-932E-376C4A8A780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GUIDO\Documenti\Immagini\Cori per DUC\Cori per DUC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4400550" cy="58674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62600" y="4648200"/>
            <a:ext cx="3484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Pianta della cattedrale</a:t>
            </a:r>
          </a:p>
          <a:p>
            <a:r>
              <a:rPr lang="it-IT"/>
              <a:t>di St.Jean de Maurienne</a:t>
            </a:r>
          </a:p>
          <a:p>
            <a:r>
              <a:rPr lang="it-IT"/>
              <a:t>Sec. XVIII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IDO\Desktop\Susa 0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620000" cy="5237163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56388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Coro dell’antica chiesa abbaziale di San Giusto, ora cattedrale di Susa, c. 1330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IDO\Pictures\Cori per Pisa 2009\Pisan2009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3754438" cy="6215063"/>
          </a:xfrm>
          <a:prstGeom prst="rect">
            <a:avLst/>
          </a:prstGeom>
          <a:noFill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470525" y="5029200"/>
            <a:ext cx="2259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Stallo dell’abate,</a:t>
            </a:r>
          </a:p>
          <a:p>
            <a:r>
              <a:rPr lang="it-IT"/>
              <a:t>San Giusto, Susa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IDO\Desktop\Susa 0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5521325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5000" y="5867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Coro della chiesa di S. Giusto, Susa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UIDO\Pictures\Coro San Giusto Susa\P1040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153400" cy="5573713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5715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Antico coro della chiesa dei Santi Pietro e Andrea, priorato della Novalesa, ora a Bardonecchia, parrocchiale, prima metà sec. XV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GUIDO\Pictures\Cori per Pisa 2009\Pisan2009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6829425" cy="447675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50925" y="5451475"/>
            <a:ext cx="6672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Stalli dell’antico coro della Novalesa, sistemati nella </a:t>
            </a:r>
          </a:p>
          <a:p>
            <a:r>
              <a:rPr lang="it-IT"/>
              <a:t>Parrocchiale di Bardonecchia (1823)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C:\Users\GUIDO\Pictures\Coro San Giusto Susa\P1040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68888"/>
          </a:xfrm>
          <a:prstGeom prst="rect">
            <a:avLst/>
          </a:prstGeom>
          <a:noFill/>
        </p:spPr>
      </p:pic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143000" y="5299075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Coro della certosa di Banda (Villarfocchiardo) sec. xiv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UIDO\Pictures\Cori per Pisa 2009\Pisan2009 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6977063" cy="513715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98525" y="5832475"/>
            <a:ext cx="457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Coro della cattedrale di Aosta, 1465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</Words>
  <Application>Microsoft Office PowerPoint</Application>
  <PresentationFormat>Presentazione su schermo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Alba</cp:lastModifiedBy>
  <cp:revision>1</cp:revision>
  <dcterms:created xsi:type="dcterms:W3CDTF">2016-04-13T14:46:37Z</dcterms:created>
  <dcterms:modified xsi:type="dcterms:W3CDTF">2016-04-13T14:48:42Z</dcterms:modified>
</cp:coreProperties>
</file>