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576B-0A15-43FE-BE8F-FF29BD68E037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0613-CCEF-47DF-9F97-B99A035C1A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576B-0A15-43FE-BE8F-FF29BD68E037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0613-CCEF-47DF-9F97-B99A035C1A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576B-0A15-43FE-BE8F-FF29BD68E037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0613-CCEF-47DF-9F97-B99A035C1A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576B-0A15-43FE-BE8F-FF29BD68E037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0613-CCEF-47DF-9F97-B99A035C1A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576B-0A15-43FE-BE8F-FF29BD68E037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0613-CCEF-47DF-9F97-B99A035C1A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576B-0A15-43FE-BE8F-FF29BD68E037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0613-CCEF-47DF-9F97-B99A035C1A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576B-0A15-43FE-BE8F-FF29BD68E037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0613-CCEF-47DF-9F97-B99A035C1A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576B-0A15-43FE-BE8F-FF29BD68E037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0613-CCEF-47DF-9F97-B99A035C1A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576B-0A15-43FE-BE8F-FF29BD68E037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0613-CCEF-47DF-9F97-B99A035C1A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576B-0A15-43FE-BE8F-FF29BD68E037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0613-CCEF-47DF-9F97-B99A035C1A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576B-0A15-43FE-BE8F-FF29BD68E037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0613-CCEF-47DF-9F97-B99A035C1A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5576B-0A15-43FE-BE8F-FF29BD68E037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0613-CCEF-47DF-9F97-B99A035C1A8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9144000" y="609600"/>
            <a:ext cx="1143000" cy="1143000"/>
          </a:xfrm>
        </p:spPr>
        <p:txBody>
          <a:bodyPr>
            <a:normAutofit fontScale="90000"/>
          </a:bodyPr>
          <a:lstStyle/>
          <a:p>
            <a:r>
              <a:rPr lang="it-IT" sz="2400">
                <a:solidFill>
                  <a:schemeClr val="tx1"/>
                </a:solidFill>
              </a:rPr>
              <a:t>Franceso Gallo,</a:t>
            </a:r>
            <a:br>
              <a:rPr lang="it-IT" sz="2400">
                <a:solidFill>
                  <a:schemeClr val="tx1"/>
                </a:solidFill>
              </a:rPr>
            </a:br>
            <a:r>
              <a:rPr lang="it-IT" sz="2400">
                <a:solidFill>
                  <a:schemeClr val="tx1"/>
                </a:solidFill>
              </a:rPr>
              <a:t>Mondovì Piazza,</a:t>
            </a:r>
            <a:br>
              <a:rPr lang="it-IT" sz="2400">
                <a:solidFill>
                  <a:schemeClr val="tx1"/>
                </a:solidFill>
              </a:rPr>
            </a:br>
            <a:r>
              <a:rPr lang="it-IT" sz="2400">
                <a:solidFill>
                  <a:schemeClr val="tx1"/>
                </a:solidFill>
              </a:rPr>
              <a:t>Chiesa di S. Giuseppe,</a:t>
            </a:r>
            <a:br>
              <a:rPr lang="it-IT" sz="2400">
                <a:solidFill>
                  <a:schemeClr val="tx1"/>
                </a:solidFill>
              </a:rPr>
            </a:br>
            <a:r>
              <a:rPr lang="it-IT" sz="2400">
                <a:solidFill>
                  <a:schemeClr val="tx1"/>
                </a:solidFill>
              </a:rPr>
              <a:t>(dei Carmelitani Scalzi),</a:t>
            </a:r>
            <a:br>
              <a:rPr lang="it-IT" sz="2400">
                <a:solidFill>
                  <a:schemeClr val="tx1"/>
                </a:solidFill>
              </a:rPr>
            </a:br>
            <a:r>
              <a:rPr lang="it-IT" sz="2400">
                <a:solidFill>
                  <a:schemeClr val="tx1"/>
                </a:solidFill>
              </a:rPr>
              <a:t>o della Misericordia,</a:t>
            </a:r>
            <a:br>
              <a:rPr lang="it-IT" sz="2400">
                <a:solidFill>
                  <a:schemeClr val="tx1"/>
                </a:solidFill>
              </a:rPr>
            </a:br>
            <a:r>
              <a:rPr lang="it-IT" sz="2400">
                <a:solidFill>
                  <a:schemeClr val="tx1"/>
                </a:solidFill>
              </a:rPr>
              <a:t>1708-1718</a:t>
            </a:r>
            <a:br>
              <a:rPr lang="it-IT" sz="2400">
                <a:solidFill>
                  <a:schemeClr val="tx1"/>
                </a:solidFill>
              </a:rPr>
            </a:b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9906000" y="1981200"/>
            <a:ext cx="762000" cy="4114800"/>
          </a:xfrm>
        </p:spPr>
        <p:txBody>
          <a:bodyPr/>
          <a:lstStyle/>
          <a:p>
            <a:endParaRPr lang="it-IT"/>
          </a:p>
        </p:txBody>
      </p:sp>
      <p:pic>
        <p:nvPicPr>
          <p:cNvPr id="44036" name="Picture 4" descr="C:\Users\GUIDO\Pictures\Mondovì 2\Mondovì Misercor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5213350" cy="5216525"/>
          </a:xfrm>
          <a:prstGeom prst="rect">
            <a:avLst/>
          </a:prstGeom>
          <a:noFill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867400" y="3470275"/>
            <a:ext cx="3378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Franceso Gallo,</a:t>
            </a:r>
          </a:p>
          <a:p>
            <a:r>
              <a:rPr lang="it-IT"/>
              <a:t>Mondovì Piazza,</a:t>
            </a:r>
          </a:p>
          <a:p>
            <a:r>
              <a:rPr lang="it-IT"/>
              <a:t>Chiesa di S. Giuseppe,</a:t>
            </a:r>
          </a:p>
          <a:p>
            <a:r>
              <a:rPr lang="it-IT"/>
              <a:t>(dei Carmelitani Scalzi),</a:t>
            </a:r>
          </a:p>
          <a:p>
            <a:r>
              <a:rPr lang="it-IT"/>
              <a:t>Ora  della Misericordia,</a:t>
            </a:r>
          </a:p>
          <a:p>
            <a:r>
              <a:rPr lang="it-IT"/>
              <a:t>1708-1718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9372600" y="609600"/>
            <a:ext cx="1143000" cy="1143000"/>
          </a:xfrm>
        </p:spPr>
        <p:txBody>
          <a:bodyPr>
            <a:normAutofit fontScale="90000"/>
          </a:bodyPr>
          <a:lstStyle/>
          <a:p>
            <a:r>
              <a:rPr lang="it-IT" sz="2400">
                <a:solidFill>
                  <a:schemeClr val="tx1"/>
                </a:solidFill>
              </a:rPr>
              <a:t>Giovanni Francesco Gagini, e quadraturista Pietro Antonio Pozzo, Gloria dei Carmelitani. Cupola della chiesa di San Giuseppe, Mondovì Piazza</a:t>
            </a:r>
            <a:br>
              <a:rPr lang="it-IT" sz="2400">
                <a:solidFill>
                  <a:schemeClr val="tx1"/>
                </a:solidFill>
              </a:rPr>
            </a:b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2600" y="3962400"/>
            <a:ext cx="1828800" cy="2133600"/>
          </a:xfrm>
        </p:spPr>
        <p:txBody>
          <a:bodyPr/>
          <a:lstStyle/>
          <a:p>
            <a:endParaRPr lang="it-IT"/>
          </a:p>
        </p:txBody>
      </p:sp>
      <p:pic>
        <p:nvPicPr>
          <p:cNvPr id="46085" name="Picture 5" descr="C:\Users\GUIDO\Pictures\Mondovì 2\Mondovì san giusep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4598988" cy="5908675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334000" y="3657600"/>
            <a:ext cx="3810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Giovanni Francesco Gagini, e quadraturista Pietro Antonio Pozzo, Gloria dei Carmelitani. Cupola della chiesa di San Giuseppe, Mondovì Piazza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9753600" y="609600"/>
            <a:ext cx="990600" cy="1143000"/>
          </a:xfrm>
        </p:spPr>
        <p:txBody>
          <a:bodyPr/>
          <a:lstStyle/>
          <a:p>
            <a:endParaRPr 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3048000"/>
            <a:ext cx="3505200" cy="304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800"/>
              <a:t>Mondovì Piazza,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/>
              <a:t>Chiesa di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/>
              <a:t> San Giuseppe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/>
              <a:t>o della Misericordia,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/>
              <a:t>Cappella del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/>
              <a:t>Crocifisso</a:t>
            </a:r>
          </a:p>
        </p:txBody>
      </p:sp>
      <p:pic>
        <p:nvPicPr>
          <p:cNvPr id="37892" name="Picture 4" descr="C:\Users\GUIDO\Pictures\Mondovì 2\Mond. S. Giuseppe. Misericor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49958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GUIDO\Pictures\Mondovì 3\P1060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5172075" cy="5181600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562600"/>
            <a:ext cx="7772400" cy="914400"/>
          </a:xfrm>
        </p:spPr>
        <p:txBody>
          <a:bodyPr/>
          <a:lstStyle/>
          <a:p>
            <a:r>
              <a:rPr lang="it-IT" sz="2400"/>
              <a:t>Bernardo Antonio Vittone, Confraternita di Santa Croce, 1755, Villanova Mondovì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677400" y="609600"/>
            <a:ext cx="152400" cy="1143000"/>
          </a:xfrm>
        </p:spPr>
        <p:txBody>
          <a:bodyPr>
            <a:normAutofit fontScale="90000"/>
          </a:bodyPr>
          <a:lstStyle/>
          <a:p>
            <a:r>
              <a:rPr lang="it-IT" sz="2400">
                <a:solidFill>
                  <a:schemeClr val="tx1"/>
                </a:solidFill>
              </a:rPr>
              <a:t>Filippo Nicolis di Robilant,  Confraternita di San Sebastiano – Battuti Bianchi, Carrù, 1765-1774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0" y="1981200"/>
            <a:ext cx="685800" cy="4114800"/>
          </a:xfrm>
        </p:spPr>
        <p:txBody>
          <a:bodyPr/>
          <a:lstStyle/>
          <a:p>
            <a:endParaRPr lang="it-IT"/>
          </a:p>
        </p:txBody>
      </p:sp>
      <p:pic>
        <p:nvPicPr>
          <p:cNvPr id="17412" name="Picture 4" descr="C:\Users\GUIDO\Pictures\Mondovì 2\Carrù Battuti Bian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4068763" cy="6858000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241925" y="4079875"/>
            <a:ext cx="26066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Filippo Nicolis di Robilant</a:t>
            </a:r>
          </a:p>
          <a:p>
            <a:r>
              <a:rPr lang="it-IT"/>
              <a:t>Confraternita di S. Sebastiano – Battuti Bianchi, </a:t>
            </a:r>
          </a:p>
          <a:p>
            <a:r>
              <a:rPr lang="it-IT"/>
              <a:t>Carrù, 1765-1774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0" y="838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it-IT" sz="2400">
                <a:solidFill>
                  <a:schemeClr val="tx1"/>
                </a:solidFill>
              </a:rPr>
              <a:t>Filippo Nicolis di Robilant,</a:t>
            </a:r>
            <a:br>
              <a:rPr lang="it-IT" sz="2400">
                <a:solidFill>
                  <a:schemeClr val="tx1"/>
                </a:solidFill>
              </a:rPr>
            </a:br>
            <a:r>
              <a:rPr lang="it-IT" sz="2400">
                <a:solidFill>
                  <a:schemeClr val="tx1"/>
                </a:solidFill>
              </a:rPr>
              <a:t>Confraternita di S. Sebastiano,  Carrù</a:t>
            </a:r>
            <a:br>
              <a:rPr lang="it-IT" sz="2400">
                <a:solidFill>
                  <a:schemeClr val="tx1"/>
                </a:solidFill>
              </a:rPr>
            </a:b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9601200" y="4419600"/>
            <a:ext cx="228600" cy="1676400"/>
          </a:xfrm>
        </p:spPr>
        <p:txBody>
          <a:bodyPr/>
          <a:lstStyle/>
          <a:p>
            <a:pPr lvl="3">
              <a:buFontTx/>
              <a:buNone/>
            </a:pPr>
            <a:endParaRPr lang="it-IT"/>
          </a:p>
        </p:txBody>
      </p:sp>
      <p:pic>
        <p:nvPicPr>
          <p:cNvPr id="18436" name="Picture 4" descr="C:\Users\GUIDO\Pictures\Mondovì 2\Carrù Battu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283075" cy="5892800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41925" y="4079875"/>
            <a:ext cx="2835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Filippo Nicolis di Robilant,</a:t>
            </a:r>
          </a:p>
          <a:p>
            <a:r>
              <a:rPr lang="it-IT"/>
              <a:t>Confraternita di S. Sebastiano,  Carrù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3200400"/>
            <a:ext cx="2743200" cy="2971800"/>
          </a:xfrm>
        </p:spPr>
        <p:txBody>
          <a:bodyPr/>
          <a:lstStyle/>
          <a:p>
            <a:pPr algn="l"/>
            <a:r>
              <a:rPr lang="it-IT" sz="2400"/>
              <a:t>Filippo Nicolis di Robilant,</a:t>
            </a:r>
            <a:br>
              <a:rPr lang="it-IT" sz="2400"/>
            </a:br>
            <a:r>
              <a:rPr lang="it-IT" sz="2400"/>
              <a:t>Confraternita della Santa Croce, Sant’Albano Stura, c. 1742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10287000" y="4724400"/>
            <a:ext cx="1371600" cy="1295400"/>
          </a:xfrm>
        </p:spPr>
        <p:txBody>
          <a:bodyPr/>
          <a:lstStyle/>
          <a:p>
            <a:endParaRPr lang="it-IT"/>
          </a:p>
        </p:txBody>
      </p:sp>
      <p:pic>
        <p:nvPicPr>
          <p:cNvPr id="68612" name="Picture 4" descr="C:\Users\GUIDO\Pictures\Mondovì 2\Sant'Albano Confratern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4560888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4038600"/>
            <a:ext cx="2590800" cy="1905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2400"/>
              <a:t>Filippo Nicolis di Robilant,</a:t>
            </a:r>
            <a:r>
              <a:rPr lang="it-IT" sz="2800"/>
              <a:t> </a:t>
            </a:r>
            <a:r>
              <a:rPr lang="it-IT" sz="2400"/>
              <a:t>Confraternita della Santa Croce, Sant’Albano Stura,  c. 1742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9982200" y="5486400"/>
            <a:ext cx="228600" cy="609600"/>
          </a:xfrm>
        </p:spPr>
        <p:txBody>
          <a:bodyPr/>
          <a:lstStyle/>
          <a:p>
            <a:endParaRPr lang="it-IT"/>
          </a:p>
        </p:txBody>
      </p:sp>
      <p:pic>
        <p:nvPicPr>
          <p:cNvPr id="67588" name="Picture 4" descr="C:\Users\GUIDO\Pictures\Mondovì 2\Sant'Albano confrat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4640263" cy="634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Presentazione su schermo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Franceso Gallo, Mondovì Piazza, Chiesa di S. Giuseppe, (dei Carmelitani Scalzi), o della Misericordia, 1708-1718 </vt:lpstr>
      <vt:lpstr>Giovanni Francesco Gagini, e quadraturista Pietro Antonio Pozzo, Gloria dei Carmelitani. Cupola della chiesa di San Giuseppe, Mondovì Piazza </vt:lpstr>
      <vt:lpstr>Diapositiva 3</vt:lpstr>
      <vt:lpstr>Bernardo Antonio Vittone, Confraternita di Santa Croce, 1755, Villanova Mondovì</vt:lpstr>
      <vt:lpstr>Filippo Nicolis di Robilant,  Confraternita di San Sebastiano – Battuti Bianchi, Carrù, 1765-1774</vt:lpstr>
      <vt:lpstr>Filippo Nicolis di Robilant, Confraternita di S. Sebastiano,  Carrù </vt:lpstr>
      <vt:lpstr>Filippo Nicolis di Robilant, Confraternita della Santa Croce, Sant’Albano Stura, c. 1742</vt:lpstr>
      <vt:lpstr>Filippo Nicolis di Robilant, Confraternita della Santa Croce, Sant’Albano Stura,  c. 1742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Franceso Gallo, Mondovì Piazza, Chiesa di S. Giuseppe, (dei Carmelitani Scalzi), o della Misericordia, 1708-1718 </dc:title>
  <dc:creator>Alba</dc:creator>
  <cp:lastModifiedBy>Alba</cp:lastModifiedBy>
  <cp:revision>1</cp:revision>
  <dcterms:created xsi:type="dcterms:W3CDTF">2016-04-13T16:02:18Z</dcterms:created>
  <dcterms:modified xsi:type="dcterms:W3CDTF">2016-04-13T16:02:36Z</dcterms:modified>
</cp:coreProperties>
</file>