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9CE7-17E4-4082-B61F-C5FEA441D9A0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DB78-3A81-4E4B-83F3-B6CA09101C0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9CE7-17E4-4082-B61F-C5FEA441D9A0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DB78-3A81-4E4B-83F3-B6CA09101C0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9CE7-17E4-4082-B61F-C5FEA441D9A0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DB78-3A81-4E4B-83F3-B6CA09101C0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9CE7-17E4-4082-B61F-C5FEA441D9A0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DB78-3A81-4E4B-83F3-B6CA09101C0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9CE7-17E4-4082-B61F-C5FEA441D9A0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DB78-3A81-4E4B-83F3-B6CA09101C0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9CE7-17E4-4082-B61F-C5FEA441D9A0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DB78-3A81-4E4B-83F3-B6CA09101C0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9CE7-17E4-4082-B61F-C5FEA441D9A0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DB78-3A81-4E4B-83F3-B6CA09101C0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9CE7-17E4-4082-B61F-C5FEA441D9A0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DB78-3A81-4E4B-83F3-B6CA09101C0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9CE7-17E4-4082-B61F-C5FEA441D9A0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DB78-3A81-4E4B-83F3-B6CA09101C0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9CE7-17E4-4082-B61F-C5FEA441D9A0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DB78-3A81-4E4B-83F3-B6CA09101C0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9CE7-17E4-4082-B61F-C5FEA441D9A0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DB78-3A81-4E4B-83F3-B6CA09101C0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D9CE7-17E4-4082-B61F-C5FEA441D9A0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ADB78-3A81-4E4B-83F3-B6CA09101C0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5811" y="273352"/>
            <a:ext cx="3396508" cy="1144682"/>
          </a:xfrm>
        </p:spPr>
        <p:txBody>
          <a:bodyPr/>
          <a:lstStyle/>
          <a:p>
            <a:r>
              <a:rPr lang="it-IT" sz="1800" b="1" dirty="0"/>
              <a:t>LA CHIESA  NEL PERIODO  GOTICO ITALIANO</a:t>
            </a:r>
            <a:endParaRPr lang="it-IT" sz="18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362" y="228108"/>
            <a:ext cx="4768177" cy="614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608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5421128" y="293431"/>
            <a:ext cx="3560163" cy="1144682"/>
          </a:xfrm>
        </p:spPr>
        <p:txBody>
          <a:bodyPr/>
          <a:lstStyle/>
          <a:p>
            <a:r>
              <a:rPr lang="it-IT" sz="1800" b="1" dirty="0"/>
              <a:t>LA CHIESA  NEL PERIODO  GOTICO ITALIANO</a:t>
            </a:r>
            <a:endParaRPr lang="it-IT" sz="18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364" y="162783"/>
            <a:ext cx="4931109" cy="659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80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10120" y="424080"/>
            <a:ext cx="3868787" cy="993955"/>
          </a:xfrm>
        </p:spPr>
        <p:txBody>
          <a:bodyPr/>
          <a:lstStyle/>
          <a:p>
            <a:r>
              <a:rPr lang="it-IT" sz="1800" b="1" dirty="0"/>
              <a:t>LA CHIESA  NEL PERIODO  GOTICO ITALIANO</a:t>
            </a:r>
            <a:br>
              <a:rPr lang="it-IT" sz="1800" b="1" dirty="0"/>
            </a:br>
            <a:endParaRPr lang="it-IT" sz="18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411" y="97458"/>
            <a:ext cx="4745517" cy="658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668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9300" y="162782"/>
            <a:ext cx="5682622" cy="738647"/>
          </a:xfrm>
        </p:spPr>
        <p:txBody>
          <a:bodyPr/>
          <a:lstStyle/>
          <a:p>
            <a:r>
              <a:rPr lang="it-IT" sz="1800" b="1" dirty="0"/>
              <a:t>LA CHIESA NEL PERIODO  GOTICO   FRANCESE</a:t>
            </a:r>
            <a:endParaRPr lang="it-IT" sz="18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755" y="1142648"/>
            <a:ext cx="6324610" cy="52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5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72" y="273353"/>
            <a:ext cx="8229090" cy="738647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CHIESA  ABBAZIALE  DI  SAINT DENIS - PARIGI :   INTERNO  ABSIDE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411" y="1207972"/>
            <a:ext cx="7433036" cy="54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825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442" y="293430"/>
            <a:ext cx="7314819" cy="849217"/>
          </a:xfrm>
        </p:spPr>
        <p:txBody>
          <a:bodyPr/>
          <a:lstStyle/>
          <a:p>
            <a:r>
              <a:rPr lang="it-IT" sz="2200" b="1" dirty="0"/>
              <a:t>CHIESA  ABBAZIALE DI SAINT DENIS : ABSIDE </a:t>
            </a:r>
            <a:endParaRPr lang="it-IT" sz="22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727" y="1403945"/>
            <a:ext cx="7805504" cy="525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45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32496" y="293431"/>
            <a:ext cx="3453591" cy="114468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CATTEDRALE DI NOTRE  DAME  - PARIGI  ( 1163 – 1345 )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632" y="358755"/>
            <a:ext cx="4644864" cy="59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885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33269" y="273352"/>
            <a:ext cx="3852992" cy="114468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CATTEDRALE DI NOTRE  DAME  - PARIGI  : INTERNO</a:t>
            </a:r>
            <a:br>
              <a:rPr lang="it-IT" b="1" dirty="0" smtClean="0"/>
            </a:br>
            <a:r>
              <a:rPr lang="it-IT" b="1" dirty="0" smtClean="0"/>
              <a:t> ( 1163 – 1345 )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410" y="120633"/>
            <a:ext cx="4501094" cy="65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23561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Presentazione su schermo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LA CHIESA  NEL PERIODO  GOTICO ITALIANO</vt:lpstr>
      <vt:lpstr>Diapositiva 2</vt:lpstr>
      <vt:lpstr>LA CHIESA  NEL PERIODO  GOTICO ITALIANO </vt:lpstr>
      <vt:lpstr>LA CHIESA NEL PERIODO  GOTICO   FRANCESE</vt:lpstr>
      <vt:lpstr>CHIESA  ABBAZIALE  DI  SAINT DENIS - PARIGI :   INTERNO  ABSIDE</vt:lpstr>
      <vt:lpstr>CHIESA  ABBAZIALE DI SAINT DENIS : ABSIDE </vt:lpstr>
      <vt:lpstr>CATTEDRALE DI NOTRE  DAME  - PARIGI  ( 1163 – 1345 )</vt:lpstr>
      <vt:lpstr>CATTEDRALE DI NOTRE  DAME  - PARIGI  : INTERNO  ( 1163 – 1345 )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CHIESA  NEL PERIODO  GOTICO ITALIANO</dc:title>
  <dc:creator>Alba</dc:creator>
  <cp:lastModifiedBy>Alba</cp:lastModifiedBy>
  <cp:revision>1</cp:revision>
  <dcterms:created xsi:type="dcterms:W3CDTF">2016-06-12T06:39:22Z</dcterms:created>
  <dcterms:modified xsi:type="dcterms:W3CDTF">2016-06-12T06:39:49Z</dcterms:modified>
</cp:coreProperties>
</file>