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8F4D-0B37-4B5D-B497-F0A25D68CB5C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72EA-924D-45CE-9887-CBC3B0168D4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904" y="273352"/>
            <a:ext cx="3919050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CATTEDRALE DI NOTRE  DAME  - PARIGI  : PORTALE   ( 1163 – 1345 )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0" y="816026"/>
            <a:ext cx="4742408" cy="56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96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4855" y="293431"/>
            <a:ext cx="7445280" cy="1144682"/>
          </a:xfrm>
        </p:spPr>
        <p:txBody>
          <a:bodyPr/>
          <a:lstStyle/>
          <a:p>
            <a:r>
              <a:rPr lang="it-IT" sz="2500" b="1" dirty="0"/>
              <a:t>CATTEDRALE  DI  BEAUVAIS : PIANTA</a:t>
            </a:r>
            <a:endParaRPr lang="it-IT" sz="25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93941" y="146151"/>
            <a:ext cx="5176354" cy="79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159857" y="273352"/>
            <a:ext cx="3526404" cy="1144682"/>
          </a:xfrm>
        </p:spPr>
        <p:txBody>
          <a:bodyPr/>
          <a:lstStyle/>
          <a:p>
            <a:r>
              <a:rPr lang="it-IT" sz="2200" b="1" dirty="0"/>
              <a:t>CATTEDRALE DI REIMS</a:t>
            </a:r>
          </a:p>
          <a:p>
            <a:r>
              <a:rPr lang="it-IT" sz="2200" b="1" dirty="0"/>
              <a:t>(1211-1270 )</a:t>
            </a:r>
            <a:endParaRPr lang="it-IT" sz="22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80" y="161313"/>
            <a:ext cx="4441590" cy="6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88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2024617" y="162782"/>
            <a:ext cx="6726962" cy="1144682"/>
          </a:xfrm>
        </p:spPr>
        <p:txBody>
          <a:bodyPr/>
          <a:lstStyle/>
          <a:p>
            <a:r>
              <a:rPr lang="it-IT" b="1" dirty="0" smtClean="0"/>
              <a:t> </a:t>
            </a:r>
            <a:r>
              <a:rPr lang="it-IT" sz="2200" b="1" dirty="0"/>
              <a:t>CHARTRES : CATTEDRALE  DI NOTRE  DAME </a:t>
            </a:r>
          </a:p>
          <a:p>
            <a:r>
              <a:rPr lang="it-IT" sz="2200" b="1" dirty="0"/>
              <a:t>                                          (1194 -1224)</a:t>
            </a:r>
            <a:endParaRPr lang="it-IT" sz="15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45" y="826851"/>
            <a:ext cx="4768177" cy="5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47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310730" y="273352"/>
            <a:ext cx="4702859" cy="1144682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CHARTRES : CATTEDRALE DI NOTRE DAME  : INTERNO</a:t>
            </a:r>
          </a:p>
          <a:p>
            <a:r>
              <a:rPr lang="it-IT" b="1" dirty="0" smtClean="0"/>
              <a:t> (1194 -1224)</a:t>
            </a:r>
            <a:endParaRPr lang="it-IT" sz="1100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62" y="228106"/>
            <a:ext cx="3848016" cy="61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37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0095" y="273352"/>
            <a:ext cx="4833494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CHARTRES : CATTEDRALE DI NOTRE DAME : VETRATE  DEL  TRANSETTO  NORD</a:t>
            </a:r>
            <a:br>
              <a:rPr lang="it-IT" b="1" dirty="0" smtClean="0"/>
            </a:br>
            <a:r>
              <a:rPr lang="it-IT" b="1" dirty="0" smtClean="0"/>
              <a:t> (1194 -1224)</a:t>
            </a:r>
            <a:r>
              <a:rPr lang="it-IT" sz="1100" dirty="0"/>
              <a:t/>
            </a:r>
            <a:br>
              <a:rPr lang="it-IT" sz="1100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3" y="424080"/>
            <a:ext cx="4115002" cy="63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73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833269" y="273352"/>
            <a:ext cx="3852992" cy="1144682"/>
          </a:xfrm>
        </p:spPr>
        <p:txBody>
          <a:bodyPr/>
          <a:lstStyle/>
          <a:p>
            <a:r>
              <a:rPr lang="it-IT" sz="1800" b="1" dirty="0"/>
              <a:t>SAINTE   CHAPELLE  - PARIGI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27" y="293431"/>
            <a:ext cx="4518057" cy="63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97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391680" y="2318486"/>
            <a:ext cx="8360639" cy="1195917"/>
          </a:xfrm>
        </p:spPr>
        <p:txBody>
          <a:bodyPr/>
          <a:lstStyle/>
          <a:p>
            <a:r>
              <a:rPr lang="it-IT" dirty="0" smtClean="0"/>
              <a:t>       </a:t>
            </a:r>
            <a:r>
              <a:rPr lang="it-IT" sz="3300" b="1" dirty="0"/>
              <a:t>ARCHITETTURA  GOTICA  IN  ITALIA</a:t>
            </a:r>
            <a:endParaRPr lang="it-IT" sz="3300" b="1" dirty="0"/>
          </a:p>
        </p:txBody>
      </p:sp>
    </p:spTree>
    <p:extLst>
      <p:ext uri="{BB962C8B-B14F-4D97-AF65-F5344CB8AC3E}">
        <p14:creationId xmlns:p14="http://schemas.microsoft.com/office/powerpoint/2010/main" xmlns="" val="1362112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Presentazione su schermo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CATTEDRALE DI NOTRE  DAME  - PARIGI  : PORTALE   ( 1163 – 1345 )</vt:lpstr>
      <vt:lpstr>CATTEDRALE  DI  BEAUVAIS : PIANTA</vt:lpstr>
      <vt:lpstr>Diapositiva 3</vt:lpstr>
      <vt:lpstr>Diapositiva 4</vt:lpstr>
      <vt:lpstr>Diapositiva 5</vt:lpstr>
      <vt:lpstr>CHARTRES : CATTEDRALE DI NOTRE DAME : VETRATE  DEL  TRANSETTO  NORD  (1194 -1224) 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CATTEDRALE DI NOTRE  DAME  - PARIGI  : PORTALE   ( 1163 – 1345 )</dc:title>
  <dc:creator>Alba</dc:creator>
  <cp:lastModifiedBy>Alba</cp:lastModifiedBy>
  <cp:revision>1</cp:revision>
  <dcterms:created xsi:type="dcterms:W3CDTF">2016-06-12T06:40:07Z</dcterms:created>
  <dcterms:modified xsi:type="dcterms:W3CDTF">2016-06-12T06:40:29Z</dcterms:modified>
</cp:coreProperties>
</file>