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432-C8F5-41B2-9004-0E3AE68D4193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AF9-96D5-448C-9A98-7BCBF25EF3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432-C8F5-41B2-9004-0E3AE68D4193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AF9-96D5-448C-9A98-7BCBF25EF3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432-C8F5-41B2-9004-0E3AE68D4193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AF9-96D5-448C-9A98-7BCBF25EF3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432-C8F5-41B2-9004-0E3AE68D4193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AF9-96D5-448C-9A98-7BCBF25EF3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432-C8F5-41B2-9004-0E3AE68D4193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AF9-96D5-448C-9A98-7BCBF25EF3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432-C8F5-41B2-9004-0E3AE68D4193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AF9-96D5-448C-9A98-7BCBF25EF3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432-C8F5-41B2-9004-0E3AE68D4193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AF9-96D5-448C-9A98-7BCBF25EF3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432-C8F5-41B2-9004-0E3AE68D4193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AF9-96D5-448C-9A98-7BCBF25EF3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432-C8F5-41B2-9004-0E3AE68D4193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AF9-96D5-448C-9A98-7BCBF25EF3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432-C8F5-41B2-9004-0E3AE68D4193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AF9-96D5-448C-9A98-7BCBF25EF3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432-C8F5-41B2-9004-0E3AE68D4193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EAF9-96D5-448C-9A98-7BCBF25EF3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432-C8F5-41B2-9004-0E3AE68D4193}" type="datetimeFigureOut">
              <a:rPr lang="it-IT" smtClean="0"/>
              <a:t>12/06/2016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EAF9-96D5-448C-9A98-7BCBF25EF30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3667" y="273352"/>
            <a:ext cx="2939287" cy="114468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MONASTERO DI S. ANTIMO</a:t>
            </a:r>
            <a:br>
              <a:rPr lang="it-IT" b="1" dirty="0" smtClean="0"/>
            </a:br>
            <a:r>
              <a:rPr lang="it-IT" b="1" dirty="0" smtClean="0"/>
              <a:t>Ordine Cluniacense</a:t>
            </a:r>
            <a:br>
              <a:rPr lang="it-IT" b="1" dirty="0" smtClean="0"/>
            </a:br>
            <a:r>
              <a:rPr lang="it-IT" b="1" dirty="0" smtClean="0"/>
              <a:t>XI – XII  Secolo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98" y="537166"/>
            <a:ext cx="5600733" cy="58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59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4379" y="339325"/>
            <a:ext cx="4180320" cy="1144682"/>
          </a:xfrm>
        </p:spPr>
        <p:txBody>
          <a:bodyPr/>
          <a:lstStyle/>
          <a:p>
            <a:r>
              <a:rPr lang="it-IT" sz="2200" b="1" dirty="0"/>
              <a:t>MONASTERO DI S. ANTIMO</a:t>
            </a:r>
            <a:br>
              <a:rPr lang="it-IT" sz="2200" b="1" dirty="0"/>
            </a:br>
            <a:r>
              <a:rPr lang="it-IT" sz="2200" b="1" dirty="0"/>
              <a:t>Ordine Cluniacense</a:t>
            </a:r>
            <a:endParaRPr lang="it-IT" sz="22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49" y="1484007"/>
            <a:ext cx="8360639" cy="49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81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77792" y="273352"/>
            <a:ext cx="6008469" cy="1144682"/>
          </a:xfrm>
        </p:spPr>
        <p:txBody>
          <a:bodyPr/>
          <a:lstStyle/>
          <a:p>
            <a:r>
              <a:rPr lang="it-IT" sz="1800" b="1" dirty="0"/>
              <a:t>ABBAZIA DI S. GALGANO – SIENA</a:t>
            </a:r>
            <a:br>
              <a:rPr lang="it-IT" sz="1800" b="1" dirty="0"/>
            </a:br>
            <a:r>
              <a:rPr lang="it-IT" sz="1800" b="1" dirty="0"/>
              <a:t>Ordine Cistercense Sec XIII ( 1700 )</a:t>
            </a:r>
            <a:br>
              <a:rPr lang="it-IT" sz="1800" b="1" dirty="0"/>
            </a:br>
            <a:r>
              <a:rPr lang="it-IT" sz="1800" b="1" dirty="0"/>
              <a:t>1900 Restauro</a:t>
            </a:r>
            <a:br>
              <a:rPr lang="it-IT" sz="1800" b="1" dirty="0"/>
            </a:br>
            <a:r>
              <a:rPr lang="it-IT" sz="1800" b="1" dirty="0"/>
              <a:t>Monache </a:t>
            </a:r>
            <a:r>
              <a:rPr lang="it-IT" sz="1800" b="1" dirty="0" err="1"/>
              <a:t>Olivetane</a:t>
            </a:r>
            <a:endParaRPr lang="it-IT" sz="1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950" y="1469270"/>
            <a:ext cx="7642147" cy="52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06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96285" y="273352"/>
            <a:ext cx="5617304" cy="2194241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BASILICA DI S. MARIA SOPRA  MINERVA – ROMA</a:t>
            </a:r>
            <a:br>
              <a:rPr lang="it-IT" b="1" dirty="0" smtClean="0"/>
            </a:br>
            <a:r>
              <a:rPr lang="it-IT" b="1" dirty="0" smtClean="0"/>
              <a:t>1280 Ordine Domenicano</a:t>
            </a:r>
            <a:br>
              <a:rPr lang="it-IT" b="1" dirty="0" smtClean="0"/>
            </a:br>
            <a:r>
              <a:rPr lang="it-IT" b="1" dirty="0" smtClean="0"/>
              <a:t>1453 Facciata  Conte Orsini Francesco Mecenate</a:t>
            </a:r>
            <a:br>
              <a:rPr lang="it-IT" b="1" dirty="0" smtClean="0"/>
            </a:br>
            <a:r>
              <a:rPr lang="it-IT" b="1" dirty="0" smtClean="0"/>
              <a:t>1725 : Completamento per volere di Papa Benedetto XIII</a:t>
            </a:r>
            <a:br>
              <a:rPr lang="it-IT" b="1" dirty="0" smtClean="0"/>
            </a:br>
            <a:r>
              <a:rPr lang="it-IT" b="1" dirty="0" smtClean="0"/>
              <a:t>Ha titolo Cardinalizio : 1° Cardinale Titolare : Michele </a:t>
            </a:r>
            <a:r>
              <a:rPr lang="it-IT" b="1" dirty="0" err="1" smtClean="0"/>
              <a:t>Ghislieri</a:t>
            </a:r>
            <a:r>
              <a:rPr lang="it-IT" b="1" dirty="0" smtClean="0"/>
              <a:t> , Papa PIO V nel 1566.</a:t>
            </a:r>
            <a:br>
              <a:rPr lang="it-IT" b="1" dirty="0" smtClean="0"/>
            </a:br>
            <a:r>
              <a:rPr lang="it-IT" b="1" dirty="0" smtClean="0"/>
              <a:t>FACCIATA  ED INTERNO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29" y="159258"/>
            <a:ext cx="3084389" cy="22245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8378" y="2514459"/>
            <a:ext cx="6067271" cy="41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67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22" y="273352"/>
            <a:ext cx="3657039" cy="1144682"/>
          </a:xfrm>
        </p:spPr>
        <p:txBody>
          <a:bodyPr/>
          <a:lstStyle/>
          <a:p>
            <a:r>
              <a:rPr lang="it-IT" sz="1800" b="1" dirty="0"/>
              <a:t>PALAZZO  PUBBLICO  DI  SIENA</a:t>
            </a:r>
            <a:br>
              <a:rPr lang="it-IT" sz="1800" b="1" dirty="0"/>
            </a:br>
            <a:r>
              <a:rPr lang="it-IT" sz="1800" b="1" dirty="0"/>
              <a:t>(1298 – 1310 )</a:t>
            </a:r>
            <a:br>
              <a:rPr lang="it-IT" sz="1800" b="1" dirty="0"/>
            </a:br>
            <a:r>
              <a:rPr lang="it-IT" sz="1800" b="1" dirty="0"/>
              <a:t>Torre ( 1325 -1348)</a:t>
            </a:r>
            <a:endParaRPr lang="it-IT" sz="1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33" y="393915"/>
            <a:ext cx="4263373" cy="60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0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37317" y="816026"/>
            <a:ext cx="4376272" cy="178383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PALAZZO  DELLA SIGNORIA  ( VECCHIO ) – FIRENZE  (1298 – 1314 )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Arnolfo di Cambio</a:t>
            </a:r>
            <a:br>
              <a:rPr lang="it-IT" b="1" dirty="0" smtClean="0"/>
            </a:br>
            <a:r>
              <a:rPr lang="it-IT" b="1" dirty="0" smtClean="0"/>
              <a:t>Dimora dei Granduchi di Toscana sino alla fine del ‘500 – Trasferimento Palazzo Pitti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680" y="554728"/>
            <a:ext cx="3943022" cy="56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31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37317" y="722985"/>
            <a:ext cx="4310955" cy="269837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PALAZZO  DELLA SIGNORIA  ( VECCHIO) – FIRENZE  (1298 – 1314 )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Arnolfo di Cambio</a:t>
            </a:r>
            <a:br>
              <a:rPr lang="it-IT" b="1" dirty="0" smtClean="0"/>
            </a:br>
            <a:r>
              <a:rPr lang="it-IT" b="1" dirty="0" smtClean="0"/>
              <a:t>Collocazione in sezione aurea della Torre rispetto alla larghezza del palazzo e del corpo principale del palazzo rispetto all’altezza totale.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137" y="424080"/>
            <a:ext cx="4208271" cy="605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0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7714" y="946675"/>
            <a:ext cx="3135240" cy="2502404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CASTEL  DEL MONTE  - ANDRIA (BARI) (1240-1250 )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Le misure e le proporzioni sono  calcolate in «sezione aurea «  e in relazione alle ombre del sole determinate al suo ingresso nei vari segni zodiacali.</a:t>
            </a:r>
            <a:br>
              <a:rPr lang="it-IT" b="1" dirty="0" smtClean="0"/>
            </a:br>
            <a:r>
              <a:rPr lang="it-IT" b="1" dirty="0" smtClean="0"/>
              <a:t>Federico II  (1194-1250)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680" y="489404"/>
            <a:ext cx="5180056" cy="53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504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Presentazione su schermo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MONASTERO DI S. ANTIMO Ordine Cluniacense XI – XII  Secolo</vt:lpstr>
      <vt:lpstr>MONASTERO DI S. ANTIMO Ordine Cluniacense</vt:lpstr>
      <vt:lpstr>ABBAZIA DI S. GALGANO – SIENA Ordine Cistercense Sec XIII ( 1700 ) 1900 Restauro Monache Olivetane</vt:lpstr>
      <vt:lpstr>BASILICA DI S. MARIA SOPRA  MINERVA – ROMA 1280 Ordine Domenicano 1453 Facciata  Conte Orsini Francesco Mecenate 1725 : Completamento per volere di Papa Benedetto XIII Ha titolo Cardinalizio : 1° Cardinale Titolare : Michele Ghislieri , Papa PIO V nel 1566. FACCIATA  ED INTERNO</vt:lpstr>
      <vt:lpstr>PALAZZO  PUBBLICO  DI  SIENA (1298 – 1310 ) Torre ( 1325 -1348)</vt:lpstr>
      <vt:lpstr>PALAZZO  DELLA SIGNORIA  ( VECCHIO ) – FIRENZE  (1298 – 1314 )  Arnolfo di Cambio Dimora dei Granduchi di Toscana sino alla fine del ‘500 – Trasferimento Palazzo Pitti</vt:lpstr>
      <vt:lpstr>PALAZZO  DELLA SIGNORIA  ( VECCHIO) – FIRENZE  (1298 – 1314 )  Arnolfo di Cambio Collocazione in sezione aurea della Torre rispetto alla larghezza del palazzo e del corpo principale del palazzo rispetto all’altezza totale.</vt:lpstr>
      <vt:lpstr>CASTEL  DEL MONTE  - ANDRIA (BARI) (1240-1250 )  Le misure e le proporzioni sono  calcolate in «sezione aurea «  e in relazione alle ombre del sole determinate al suo ingresso nei vari segni zodiacali. Federico II  (1194-1250)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MONASTERO DI S. ANTIMO Ordine Cluniacense XI – XII  Secolo</dc:title>
  <dc:creator>Alba</dc:creator>
  <cp:lastModifiedBy>Alba</cp:lastModifiedBy>
  <cp:revision>1</cp:revision>
  <dcterms:created xsi:type="dcterms:W3CDTF">2016-06-12T06:43:04Z</dcterms:created>
  <dcterms:modified xsi:type="dcterms:W3CDTF">2016-06-12T06:43:24Z</dcterms:modified>
</cp:coreProperties>
</file>