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E16E-72BD-44BD-83D6-7B6454B42231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6F2D-718E-4D18-8F8D-C2B4103F6FB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1178" y="424080"/>
            <a:ext cx="6792279" cy="6733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</a:t>
            </a:r>
            <a:r>
              <a:rPr lang="it-IT" sz="1800" b="1" dirty="0"/>
              <a:t>CASTEL  DEL MONTE  - ANDRIA (BARI) (1240-1250 )</a:t>
            </a:r>
            <a:br>
              <a:rPr lang="it-IT" sz="1800" b="1" dirty="0"/>
            </a:b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078" y="1269540"/>
            <a:ext cx="6270479" cy="54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46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2635" y="358755"/>
            <a:ext cx="4245637" cy="114468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ABBAZIA</a:t>
            </a:r>
            <a:r>
              <a:rPr lang="it-IT" dirty="0" smtClean="0"/>
              <a:t>  </a:t>
            </a:r>
            <a:r>
              <a:rPr lang="it-IT" b="1" dirty="0" smtClean="0"/>
              <a:t>DI  S. ANTONIO DI RANVERSO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27" y="554728"/>
            <a:ext cx="4365665" cy="60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192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            CASTEL  DEL MONTE  - ANDRIA (BARI) (1240-1250 ) </vt:lpstr>
      <vt:lpstr>ABBAZIA  DI  S. ANTONIO DI RANVERSO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CASTEL  DEL MONTE  - ANDRIA (BARI) (1240-1250 ) </dc:title>
  <dc:creator>Alba</dc:creator>
  <cp:lastModifiedBy>Alba</cp:lastModifiedBy>
  <cp:revision>1</cp:revision>
  <dcterms:created xsi:type="dcterms:W3CDTF">2016-06-12T06:43:45Z</dcterms:created>
  <dcterms:modified xsi:type="dcterms:W3CDTF">2016-06-12T06:44:08Z</dcterms:modified>
</cp:coreProperties>
</file>