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0FBB-26B7-4B5C-9134-93B453436253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B03BB-178C-420C-9DC4-2BA7504D055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784887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72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Deus </a:t>
            </a:r>
            <a:r>
              <a:rPr lang="it-IT" sz="4800" dirty="0" err="1"/>
              <a:t>enim</a:t>
            </a:r>
            <a:r>
              <a:rPr lang="it-IT" sz="4800" dirty="0"/>
              <a:t> </a:t>
            </a:r>
            <a:r>
              <a:rPr lang="it-IT" sz="4800" dirty="0" err="1"/>
              <a:t>regnum</a:t>
            </a:r>
            <a:r>
              <a:rPr lang="it-IT" sz="4800" dirty="0"/>
              <a:t> </a:t>
            </a:r>
            <a:r>
              <a:rPr lang="it-IT" sz="4800" dirty="0" err="1"/>
              <a:t>suum</a:t>
            </a:r>
            <a:r>
              <a:rPr lang="it-IT" sz="4800" dirty="0"/>
              <a:t> in </a:t>
            </a:r>
            <a:r>
              <a:rPr lang="it-IT" sz="4800" dirty="0" err="1"/>
              <a:t>duas</a:t>
            </a:r>
            <a:r>
              <a:rPr lang="it-IT" sz="4800" dirty="0"/>
              <a:t> </a:t>
            </a:r>
            <a:r>
              <a:rPr lang="it-IT" sz="4800" dirty="0" err="1"/>
              <a:t>partes</a:t>
            </a:r>
            <a:r>
              <a:rPr lang="it-IT" sz="4800" dirty="0"/>
              <a:t> </a:t>
            </a:r>
            <a:r>
              <a:rPr lang="it-IT" sz="4800" dirty="0" err="1"/>
              <a:t>divisit</a:t>
            </a:r>
            <a:r>
              <a:rPr lang="it-IT" sz="4800" dirty="0"/>
              <a:t>, </a:t>
            </a:r>
            <a:r>
              <a:rPr lang="it-IT" sz="4800" dirty="0" err="1"/>
              <a:t>Unam</a:t>
            </a:r>
            <a:r>
              <a:rPr lang="it-IT" sz="4800" dirty="0"/>
              <a:t> </a:t>
            </a:r>
            <a:r>
              <a:rPr lang="it-IT" sz="4800" dirty="0" err="1"/>
              <a:t>partem</a:t>
            </a:r>
            <a:r>
              <a:rPr lang="it-IT" sz="4800" dirty="0"/>
              <a:t> </a:t>
            </a:r>
            <a:r>
              <a:rPr lang="it-IT" sz="4800" dirty="0" err="1"/>
              <a:t>sibi</a:t>
            </a:r>
            <a:r>
              <a:rPr lang="it-IT" sz="4800" dirty="0"/>
              <a:t> </a:t>
            </a:r>
            <a:r>
              <a:rPr lang="it-IT" sz="4800" dirty="0" err="1"/>
              <a:t>retinuit</a:t>
            </a:r>
            <a:r>
              <a:rPr lang="it-IT" sz="4800" dirty="0"/>
              <a:t>, </a:t>
            </a:r>
            <a:r>
              <a:rPr lang="it-IT" sz="4800" dirty="0" err="1"/>
              <a:t>alteram</a:t>
            </a:r>
            <a:r>
              <a:rPr lang="it-IT" sz="4800" dirty="0"/>
              <a:t> Maria </a:t>
            </a:r>
            <a:r>
              <a:rPr lang="it-IT" sz="4800" dirty="0" err="1"/>
              <a:t>commisit</a:t>
            </a:r>
            <a:r>
              <a:rPr lang="it-IT" sz="4800" dirty="0"/>
              <a:t> </a:t>
            </a:r>
            <a:r>
              <a:rPr lang="it-IT" sz="4800" dirty="0" err="1"/>
              <a:t>Duae</a:t>
            </a:r>
            <a:r>
              <a:rPr lang="it-IT" sz="4800" dirty="0"/>
              <a:t> </a:t>
            </a:r>
            <a:r>
              <a:rPr lang="it-IT" sz="4800" dirty="0" err="1"/>
              <a:t>partes</a:t>
            </a:r>
            <a:r>
              <a:rPr lang="it-IT" sz="4800" dirty="0"/>
              <a:t> regni sui </a:t>
            </a:r>
            <a:r>
              <a:rPr lang="it-IT" sz="4800" dirty="0" err="1"/>
              <a:t>sunt</a:t>
            </a:r>
            <a:r>
              <a:rPr lang="it-IT" sz="4800" dirty="0"/>
              <a:t> </a:t>
            </a:r>
            <a:r>
              <a:rPr lang="it-IT" sz="4800" dirty="0" err="1"/>
              <a:t>justifia</a:t>
            </a:r>
            <a:r>
              <a:rPr lang="it-IT" sz="4800" dirty="0"/>
              <a:t> et misericordia... »</a:t>
            </a:r>
          </a:p>
        </p:txBody>
      </p:sp>
    </p:spTree>
    <p:extLst>
      <p:ext uri="{BB962C8B-B14F-4D97-AF65-F5344CB8AC3E}">
        <p14:creationId xmlns:p14="http://schemas.microsoft.com/office/powerpoint/2010/main" xmlns="" val="107467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171400"/>
            <a:ext cx="6296025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79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784" y="836712"/>
            <a:ext cx="126014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52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71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897255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30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dmin\Pictures\img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62100"/>
            <a:ext cx="5486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485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dmin\Pictures\img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2156" y="687324"/>
            <a:ext cx="3599688" cy="54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2657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Presentazione su schermo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Alba</dc:creator>
  <cp:lastModifiedBy>Alba</cp:lastModifiedBy>
  <cp:revision>1</cp:revision>
  <dcterms:created xsi:type="dcterms:W3CDTF">2016-07-10T19:55:39Z</dcterms:created>
  <dcterms:modified xsi:type="dcterms:W3CDTF">2016-07-10T19:55:52Z</dcterms:modified>
</cp:coreProperties>
</file>