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5AFA-EFD6-4AD2-B380-085F78EFE771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18C1-0B15-4D52-BC24-C25C7287971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5AFA-EFD6-4AD2-B380-085F78EFE771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18C1-0B15-4D52-BC24-C25C7287971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5AFA-EFD6-4AD2-B380-085F78EFE771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18C1-0B15-4D52-BC24-C25C7287971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5AFA-EFD6-4AD2-B380-085F78EFE771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18C1-0B15-4D52-BC24-C25C7287971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5AFA-EFD6-4AD2-B380-085F78EFE771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18C1-0B15-4D52-BC24-C25C7287971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5AFA-EFD6-4AD2-B380-085F78EFE771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18C1-0B15-4D52-BC24-C25C7287971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5AFA-EFD6-4AD2-B380-085F78EFE771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18C1-0B15-4D52-BC24-C25C7287971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5AFA-EFD6-4AD2-B380-085F78EFE771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18C1-0B15-4D52-BC24-C25C7287971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5AFA-EFD6-4AD2-B380-085F78EFE771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18C1-0B15-4D52-BC24-C25C7287971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5AFA-EFD6-4AD2-B380-085F78EFE771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18C1-0B15-4D52-BC24-C25C7287971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5AFA-EFD6-4AD2-B380-085F78EFE771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18C1-0B15-4D52-BC24-C25C7287971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B5AFA-EFD6-4AD2-B380-085F78EFE771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C18C1-0B15-4D52-BC24-C25C7287971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Documents\462px-Michelangelo_-_Cristo_Jui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1670" y="0"/>
            <a:ext cx="5280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618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692696"/>
            <a:ext cx="6912768" cy="5760640"/>
          </a:xfrm>
        </p:spPr>
      </p:pic>
    </p:spTree>
    <p:extLst>
      <p:ext uri="{BB962C8B-B14F-4D97-AF65-F5344CB8AC3E}">
        <p14:creationId xmlns:p14="http://schemas.microsoft.com/office/powerpoint/2010/main" xmlns="" val="1534986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628800"/>
            <a:ext cx="7787207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78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980728"/>
            <a:ext cx="89535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0279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Alba</dc:creator>
  <cp:lastModifiedBy>Alba</cp:lastModifiedBy>
  <cp:revision>1</cp:revision>
  <dcterms:created xsi:type="dcterms:W3CDTF">2016-07-10T19:56:38Z</dcterms:created>
  <dcterms:modified xsi:type="dcterms:W3CDTF">2016-07-10T19:56:49Z</dcterms:modified>
</cp:coreProperties>
</file>