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0C09-586B-4C24-931D-2D9D8610A3A9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C7F0-12B2-419B-BF5C-B6A0735297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0C09-586B-4C24-931D-2D9D8610A3A9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C7F0-12B2-419B-BF5C-B6A0735297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0C09-586B-4C24-931D-2D9D8610A3A9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C7F0-12B2-419B-BF5C-B6A0735297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0C09-586B-4C24-931D-2D9D8610A3A9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C7F0-12B2-419B-BF5C-B6A0735297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0C09-586B-4C24-931D-2D9D8610A3A9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C7F0-12B2-419B-BF5C-B6A0735297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0C09-586B-4C24-931D-2D9D8610A3A9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C7F0-12B2-419B-BF5C-B6A0735297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0C09-586B-4C24-931D-2D9D8610A3A9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C7F0-12B2-419B-BF5C-B6A0735297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0C09-586B-4C24-931D-2D9D8610A3A9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C7F0-12B2-419B-BF5C-B6A0735297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0C09-586B-4C24-931D-2D9D8610A3A9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C7F0-12B2-419B-BF5C-B6A0735297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0C09-586B-4C24-931D-2D9D8610A3A9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C7F0-12B2-419B-BF5C-B6A0735297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0C09-586B-4C24-931D-2D9D8610A3A9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C7F0-12B2-419B-BF5C-B6A0735297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0C09-586B-4C24-931D-2D9D8610A3A9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C7F0-12B2-419B-BF5C-B6A07352977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082" y="0"/>
            <a:ext cx="4365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27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5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548680"/>
            <a:ext cx="561662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74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6672"/>
            <a:ext cx="756084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92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350" y="1263650"/>
            <a:ext cx="68453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91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2816" y="-4707904"/>
            <a:ext cx="14287500" cy="133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877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-285750"/>
            <a:ext cx="9286875" cy="142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16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6227" y="0"/>
            <a:ext cx="4871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544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Alba</dc:creator>
  <cp:lastModifiedBy>Alba</cp:lastModifiedBy>
  <cp:revision>1</cp:revision>
  <dcterms:created xsi:type="dcterms:W3CDTF">2016-07-10T19:49:59Z</dcterms:created>
  <dcterms:modified xsi:type="dcterms:W3CDTF">2016-07-10T19:50:12Z</dcterms:modified>
</cp:coreProperties>
</file>