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4CD6-EB7B-4F37-A254-26888B75C115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F5E9-8519-4467-8004-36B8C823B2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4CD6-EB7B-4F37-A254-26888B75C115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F5E9-8519-4467-8004-36B8C823B2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4CD6-EB7B-4F37-A254-26888B75C115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F5E9-8519-4467-8004-36B8C823B2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4CD6-EB7B-4F37-A254-26888B75C115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F5E9-8519-4467-8004-36B8C823B2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4CD6-EB7B-4F37-A254-26888B75C115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F5E9-8519-4467-8004-36B8C823B2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4CD6-EB7B-4F37-A254-26888B75C115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F5E9-8519-4467-8004-36B8C823B2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4CD6-EB7B-4F37-A254-26888B75C115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F5E9-8519-4467-8004-36B8C823B2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4CD6-EB7B-4F37-A254-26888B75C115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F5E9-8519-4467-8004-36B8C823B2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4CD6-EB7B-4F37-A254-26888B75C115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F5E9-8519-4467-8004-36B8C823B2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4CD6-EB7B-4F37-A254-26888B75C115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F5E9-8519-4467-8004-36B8C823B2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4CD6-EB7B-4F37-A254-26888B75C115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F5E9-8519-4467-8004-36B8C823B2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24CD6-EB7B-4F37-A254-26888B75C115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3F5E9-8519-4467-8004-36B8C823B26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92696"/>
            <a:ext cx="763284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080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0"/>
            <a:ext cx="6480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6741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1762" y="95250"/>
            <a:ext cx="38004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703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88640"/>
            <a:ext cx="784887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24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795337"/>
            <a:ext cx="152400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763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268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20688"/>
            <a:ext cx="698477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645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404664"/>
            <a:ext cx="655272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84106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Alba</dc:creator>
  <cp:lastModifiedBy>Alba</cp:lastModifiedBy>
  <cp:revision>1</cp:revision>
  <dcterms:created xsi:type="dcterms:W3CDTF">2016-07-10T19:51:26Z</dcterms:created>
  <dcterms:modified xsi:type="dcterms:W3CDTF">2016-07-10T19:51:42Z</dcterms:modified>
</cp:coreProperties>
</file>