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1AD9-06B6-482D-BECA-BE7C8D97FDF2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87C0-4E5E-41B8-B8B4-9C771E49D0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1AD9-06B6-482D-BECA-BE7C8D97FDF2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87C0-4E5E-41B8-B8B4-9C771E49D0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1AD9-06B6-482D-BECA-BE7C8D97FDF2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87C0-4E5E-41B8-B8B4-9C771E49D0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1AD9-06B6-482D-BECA-BE7C8D97FDF2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87C0-4E5E-41B8-B8B4-9C771E49D0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1AD9-06B6-482D-BECA-BE7C8D97FDF2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87C0-4E5E-41B8-B8B4-9C771E49D0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1AD9-06B6-482D-BECA-BE7C8D97FDF2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87C0-4E5E-41B8-B8B4-9C771E49D0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1AD9-06B6-482D-BECA-BE7C8D97FDF2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87C0-4E5E-41B8-B8B4-9C771E49D0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1AD9-06B6-482D-BECA-BE7C8D97FDF2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87C0-4E5E-41B8-B8B4-9C771E49D0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1AD9-06B6-482D-BECA-BE7C8D97FDF2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87C0-4E5E-41B8-B8B4-9C771E49D0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1AD9-06B6-482D-BECA-BE7C8D97FDF2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87C0-4E5E-41B8-B8B4-9C771E49D0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1AD9-06B6-482D-BECA-BE7C8D97FDF2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87C0-4E5E-41B8-B8B4-9C771E49D0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91AD9-06B6-482D-BECA-BE7C8D97FDF2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D87C0-4E5E-41B8-B8B4-9C771E49D00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404664"/>
            <a:ext cx="504056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74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152400"/>
            <a:ext cx="9753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356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1302" y="0"/>
            <a:ext cx="5681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919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" y="196850"/>
            <a:ext cx="86106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796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8496944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27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-1828800"/>
            <a:ext cx="6562725" cy="105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27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188640"/>
            <a:ext cx="75608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…. vide </a:t>
            </a:r>
            <a:r>
              <a:rPr lang="it-IT" dirty="0" err="1"/>
              <a:t>Jesu</a:t>
            </a:r>
            <a:r>
              <a:rPr lang="it-IT" dirty="0"/>
              <a:t> Cristo su nell' aria in quella forma che</a:t>
            </a:r>
          </a:p>
          <a:p>
            <a:r>
              <a:rPr lang="it-IT" dirty="0"/>
              <a:t>verrà ·a giudicare il mondo con tre lance in mano; le quali guizzando</a:t>
            </a:r>
          </a:p>
          <a:p>
            <a:r>
              <a:rPr lang="it-IT" dirty="0"/>
              <a:t>'e dirizzando inverso la terra, faceva sembiante di volere, lanciando,</a:t>
            </a:r>
          </a:p>
          <a:p>
            <a:r>
              <a:rPr lang="it-IT" dirty="0"/>
              <a:t>ferire la gente che abitava in terra e disfare i mondo. </a:t>
            </a:r>
          </a:p>
          <a:p>
            <a:r>
              <a:rPr lang="it-IT" dirty="0" err="1"/>
              <a:t>Vedea</a:t>
            </a:r>
            <a:r>
              <a:rPr lang="it-IT" dirty="0"/>
              <a:t> riuscire, dall'altra parte, la benedetta Madre Vergine Maria la quale domandando il </a:t>
            </a:r>
            <a:r>
              <a:rPr lang="it-IT" dirty="0" err="1"/>
              <a:t>filgiuolo</a:t>
            </a:r>
            <a:r>
              <a:rPr lang="it-IT" dirty="0"/>
              <a:t> quello che </a:t>
            </a:r>
            <a:r>
              <a:rPr lang="it-IT" dirty="0" err="1"/>
              <a:t>volea</a:t>
            </a:r>
            <a:r>
              <a:rPr lang="it-IT" dirty="0"/>
              <a:t> fare, ed egli rispondendo che </a:t>
            </a:r>
            <a:r>
              <a:rPr lang="it-IT" dirty="0" err="1"/>
              <a:t>volea</a:t>
            </a:r>
            <a:endParaRPr lang="it-IT" dirty="0"/>
          </a:p>
          <a:p>
            <a:r>
              <a:rPr lang="it-IT" dirty="0"/>
              <a:t>disfare il mondo, e uccidere con quelle tre lance la gente peccatrice</a:t>
            </a:r>
          </a:p>
          <a:p>
            <a:r>
              <a:rPr lang="it-IT" dirty="0"/>
              <a:t>e </a:t>
            </a:r>
            <a:r>
              <a:rPr lang="it-IT" dirty="0" err="1"/>
              <a:t>corrota</a:t>
            </a:r>
            <a:r>
              <a:rPr lang="it-IT" dirty="0"/>
              <a:t> di tre vizi, superbia, avarizia e lussuria, ella s'inginocchiava</a:t>
            </a:r>
          </a:p>
          <a:p>
            <a:r>
              <a:rPr lang="it-IT" dirty="0" err="1"/>
              <a:t>inanzi</a:t>
            </a:r>
            <a:r>
              <a:rPr lang="it-IT" dirty="0"/>
              <a:t> a lui, facendo croce delle braccia, e pregava </a:t>
            </a:r>
            <a:r>
              <a:rPr lang="it-IT" dirty="0" err="1"/>
              <a:t>piatosamente</a:t>
            </a:r>
            <a:r>
              <a:rPr lang="it-IT" dirty="0"/>
              <a:t> che</a:t>
            </a:r>
          </a:p>
          <a:p>
            <a:r>
              <a:rPr lang="it-IT" dirty="0"/>
              <a:t>dovesse il rigore della sua giustizia temperare con la </a:t>
            </a:r>
            <a:r>
              <a:rPr lang="it-IT" dirty="0" err="1"/>
              <a:t>benignitade</a:t>
            </a:r>
            <a:r>
              <a:rPr lang="it-IT" dirty="0"/>
              <a:t> della</a:t>
            </a:r>
          </a:p>
          <a:p>
            <a:r>
              <a:rPr lang="it-IT" dirty="0"/>
              <a:t>sua misericordia. </a:t>
            </a:r>
          </a:p>
          <a:p>
            <a:r>
              <a:rPr lang="it-IT" dirty="0"/>
              <a:t>E rispondendo egli eh' </a:t>
            </a:r>
            <a:r>
              <a:rPr lang="it-IT" dirty="0" err="1"/>
              <a:t>avea</a:t>
            </a:r>
            <a:r>
              <a:rPr lang="it-IT" dirty="0"/>
              <a:t> troppo sostenuto il</a:t>
            </a:r>
          </a:p>
          <a:p>
            <a:r>
              <a:rPr lang="it-IT" dirty="0"/>
              <a:t>mondo, il quale non s' era corretto </a:t>
            </a:r>
            <a:r>
              <a:rPr lang="it-IT" dirty="0" err="1"/>
              <a:t>nè</a:t>
            </a:r>
            <a:r>
              <a:rPr lang="it-IT" dirty="0"/>
              <a:t> per gli profeti, </a:t>
            </a:r>
            <a:r>
              <a:rPr lang="it-IT" dirty="0" err="1"/>
              <a:t>nè</a:t>
            </a:r>
            <a:r>
              <a:rPr lang="it-IT" dirty="0"/>
              <a:t> per la sua</a:t>
            </a:r>
          </a:p>
          <a:p>
            <a:r>
              <a:rPr lang="it-IT" dirty="0"/>
              <a:t>presenzia nel mondo, </a:t>
            </a:r>
            <a:r>
              <a:rPr lang="it-IT" dirty="0" err="1"/>
              <a:t>nè</a:t>
            </a:r>
            <a:r>
              <a:rPr lang="it-IT" dirty="0"/>
              <a:t> per gli apostoli, </a:t>
            </a:r>
            <a:r>
              <a:rPr lang="it-IT" dirty="0" err="1"/>
              <a:t>nè</a:t>
            </a:r>
            <a:r>
              <a:rPr lang="it-IT" dirty="0"/>
              <a:t> per gli altri santi eh'</a:t>
            </a:r>
          </a:p>
          <a:p>
            <a:r>
              <a:rPr lang="it-IT" dirty="0"/>
              <a:t>erano venuti di poi, i quali studiosamente s' erano ingegnati di convertire</a:t>
            </a:r>
          </a:p>
          <a:p>
            <a:r>
              <a:rPr lang="it-IT" dirty="0"/>
              <a:t>il mondo e di ridurlo a via di verità, la Vergine Maria, tutta</a:t>
            </a:r>
          </a:p>
          <a:p>
            <a:r>
              <a:rPr lang="it-IT" dirty="0"/>
              <a:t>piena di </a:t>
            </a:r>
            <a:r>
              <a:rPr lang="it-IT" dirty="0" err="1"/>
              <a:t>pietade</a:t>
            </a:r>
            <a:r>
              <a:rPr lang="it-IT" dirty="0"/>
              <a:t> e di misericordia, ancora lo pregava dolcemente, dicendo:</a:t>
            </a:r>
          </a:p>
          <a:p>
            <a:r>
              <a:rPr lang="it-IT" dirty="0"/>
              <a:t>Per amore e per grazia di me ti piaccia ancora di perdonare</a:t>
            </a:r>
          </a:p>
          <a:p>
            <a:r>
              <a:rPr lang="it-IT" dirty="0" err="1"/>
              <a:t>a'</a:t>
            </a:r>
            <a:r>
              <a:rPr lang="it-IT" dirty="0"/>
              <a:t> peccatori, per li quali volesti nascere di me, facendomi tua madre</a:t>
            </a:r>
            <a:r>
              <a:rPr lang="it-IT"/>
              <a:t>, …..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8493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0"/>
            <a:ext cx="6696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4329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Presentazione su schermo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Alba</dc:creator>
  <cp:lastModifiedBy>Alba</cp:lastModifiedBy>
  <cp:revision>1</cp:revision>
  <dcterms:created xsi:type="dcterms:W3CDTF">2016-07-10T19:52:03Z</dcterms:created>
  <dcterms:modified xsi:type="dcterms:W3CDTF">2016-07-10T19:52:15Z</dcterms:modified>
</cp:coreProperties>
</file>