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96A4-6D8C-4FA7-8761-4A3E29C16257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75AF-6C94-42B9-BF5E-4B9BCB39865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-1447800"/>
            <a:ext cx="728662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84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0975"/>
            <a:ext cx="5184576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3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24" y="-963488"/>
            <a:ext cx="10953750" cy="127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2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tempo privilegiato dell’esercizio della Misericordia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GIUDIZIO FINALE</a:t>
            </a:r>
          </a:p>
        </p:txBody>
      </p:sp>
    </p:spTree>
    <p:extLst>
      <p:ext uri="{BB962C8B-B14F-4D97-AF65-F5344CB8AC3E}">
        <p14:creationId xmlns:p14="http://schemas.microsoft.com/office/powerpoint/2010/main" xmlns="" val="375302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60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254000"/>
            <a:ext cx="47625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41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35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310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Il tempo privilegiato dell’esercizio della Misericordia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2016-07-10T19:52:31Z</dcterms:created>
  <dcterms:modified xsi:type="dcterms:W3CDTF">2016-07-10T19:52:43Z</dcterms:modified>
</cp:coreProperties>
</file>